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58" r:id="rId5"/>
    <p:sldId id="654" r:id="rId6"/>
    <p:sldId id="655" r:id="rId7"/>
    <p:sldId id="656" r:id="rId8"/>
    <p:sldId id="658" r:id="rId9"/>
    <p:sldId id="659" r:id="rId10"/>
    <p:sldId id="663" r:id="rId11"/>
    <p:sldId id="660" r:id="rId12"/>
    <p:sldId id="661" r:id="rId13"/>
    <p:sldId id="662" r:id="rId14"/>
  </p:sldIdLst>
  <p:sldSz cx="12192000" cy="6858000"/>
  <p:notesSz cx="7053263" cy="93567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D00"/>
    <a:srgbClr val="2F2984"/>
    <a:srgbClr val="4F2984"/>
    <a:srgbClr val="FF00FF"/>
    <a:srgbClr val="F2A10E"/>
    <a:srgbClr val="000000"/>
    <a:srgbClr val="C96009"/>
    <a:srgbClr val="4F73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E04B94-0870-4ADB-A353-6D3BFDE12F11}" v="87" dt="2024-04-22T19:41:06.3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16" autoAdjust="0"/>
    <p:restoredTop sz="94660"/>
  </p:normalViewPr>
  <p:slideViewPr>
    <p:cSldViewPr snapToGrid="0">
      <p:cViewPr varScale="1">
        <p:scale>
          <a:sx n="80" d="100"/>
          <a:sy n="80" d="100"/>
        </p:scale>
        <p:origin x="302" y="5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son, Cole (clwilson47)" userId="b5b457a4-735a-4519-85b7-bab8b50fa581" providerId="ADAL" clId="{24E04B94-0870-4ADB-A353-6D3BFDE12F11}"/>
    <pc:docChg chg="undo redo custSel addSld delSld modSld">
      <pc:chgData name="Wilson, Cole (clwilson47)" userId="b5b457a4-735a-4519-85b7-bab8b50fa581" providerId="ADAL" clId="{24E04B94-0870-4ADB-A353-6D3BFDE12F11}" dt="2024-04-23T22:39:21.607" v="2329" actId="255"/>
      <pc:docMkLst>
        <pc:docMk/>
      </pc:docMkLst>
      <pc:sldChg chg="addSp delSp modSp mod">
        <pc:chgData name="Wilson, Cole (clwilson47)" userId="b5b457a4-735a-4519-85b7-bab8b50fa581" providerId="ADAL" clId="{24E04B94-0870-4ADB-A353-6D3BFDE12F11}" dt="2024-04-17T14:49:17.179" v="1092" actId="1076"/>
        <pc:sldMkLst>
          <pc:docMk/>
          <pc:sldMk cId="3076121836" sldId="654"/>
        </pc:sldMkLst>
        <pc:spChg chg="mod">
          <ac:chgData name="Wilson, Cole (clwilson47)" userId="b5b457a4-735a-4519-85b7-bab8b50fa581" providerId="ADAL" clId="{24E04B94-0870-4ADB-A353-6D3BFDE12F11}" dt="2024-04-16T21:35:01.691" v="446" actId="20577"/>
          <ac:spMkLst>
            <pc:docMk/>
            <pc:sldMk cId="3076121836" sldId="654"/>
            <ac:spMk id="2" creationId="{73A79A78-F5BF-4D0D-A051-228D96657935}"/>
          </ac:spMkLst>
        </pc:spChg>
        <pc:spChg chg="mod">
          <ac:chgData name="Wilson, Cole (clwilson47)" userId="b5b457a4-735a-4519-85b7-bab8b50fa581" providerId="ADAL" clId="{24E04B94-0870-4ADB-A353-6D3BFDE12F11}" dt="2024-04-17T14:49:17.179" v="1092" actId="1076"/>
          <ac:spMkLst>
            <pc:docMk/>
            <pc:sldMk cId="3076121836" sldId="654"/>
            <ac:spMk id="3" creationId="{D6D0D9B9-BC3B-4956-BC58-B612C3737952}"/>
          </ac:spMkLst>
        </pc:spChg>
        <pc:spChg chg="add del mod">
          <ac:chgData name="Wilson, Cole (clwilson47)" userId="b5b457a4-735a-4519-85b7-bab8b50fa581" providerId="ADAL" clId="{24E04B94-0870-4ADB-A353-6D3BFDE12F11}" dt="2024-04-16T21:15:21.613" v="10" actId="478"/>
          <ac:spMkLst>
            <pc:docMk/>
            <pc:sldMk cId="3076121836" sldId="654"/>
            <ac:spMk id="4" creationId="{2AC2B430-4901-FBAE-307D-7B0406AEF816}"/>
          </ac:spMkLst>
        </pc:spChg>
        <pc:spChg chg="add del">
          <ac:chgData name="Wilson, Cole (clwilson47)" userId="b5b457a4-735a-4519-85b7-bab8b50fa581" providerId="ADAL" clId="{24E04B94-0870-4ADB-A353-6D3BFDE12F11}" dt="2024-04-16T21:15:24.303" v="12" actId="478"/>
          <ac:spMkLst>
            <pc:docMk/>
            <pc:sldMk cId="3076121836" sldId="654"/>
            <ac:spMk id="6" creationId="{08D65770-9281-8DA7-4E83-D091EDF5CA3A}"/>
          </ac:spMkLst>
        </pc:spChg>
        <pc:picChg chg="add mod">
          <ac:chgData name="Wilson, Cole (clwilson47)" userId="b5b457a4-735a-4519-85b7-bab8b50fa581" providerId="ADAL" clId="{24E04B94-0870-4ADB-A353-6D3BFDE12F11}" dt="2024-04-17T14:47:57.295" v="1057" actId="1076"/>
          <ac:picMkLst>
            <pc:docMk/>
            <pc:sldMk cId="3076121836" sldId="654"/>
            <ac:picMk id="8" creationId="{1F14F17D-C3E1-37CD-7164-C7E4E01DB58A}"/>
          </ac:picMkLst>
        </pc:picChg>
      </pc:sldChg>
      <pc:sldChg chg="addSp delSp modSp mod">
        <pc:chgData name="Wilson, Cole (clwilson47)" userId="b5b457a4-735a-4519-85b7-bab8b50fa581" providerId="ADAL" clId="{24E04B94-0870-4ADB-A353-6D3BFDE12F11}" dt="2024-04-17T14:46:55.166" v="1046" actId="255"/>
        <pc:sldMkLst>
          <pc:docMk/>
          <pc:sldMk cId="3431462704" sldId="655"/>
        </pc:sldMkLst>
        <pc:spChg chg="mod">
          <ac:chgData name="Wilson, Cole (clwilson47)" userId="b5b457a4-735a-4519-85b7-bab8b50fa581" providerId="ADAL" clId="{24E04B94-0870-4ADB-A353-6D3BFDE12F11}" dt="2024-04-16T21:34:45.361" v="413" actId="20577"/>
          <ac:spMkLst>
            <pc:docMk/>
            <pc:sldMk cId="3431462704" sldId="655"/>
            <ac:spMk id="2" creationId="{73A79A78-F5BF-4D0D-A051-228D96657935}"/>
          </ac:spMkLst>
        </pc:spChg>
        <pc:spChg chg="del mod">
          <ac:chgData name="Wilson, Cole (clwilson47)" userId="b5b457a4-735a-4519-85b7-bab8b50fa581" providerId="ADAL" clId="{24E04B94-0870-4ADB-A353-6D3BFDE12F11}" dt="2024-04-17T14:36:07.644" v="931" actId="478"/>
          <ac:spMkLst>
            <pc:docMk/>
            <pc:sldMk cId="3431462704" sldId="655"/>
            <ac:spMk id="3" creationId="{D6D0D9B9-BC3B-4956-BC58-B612C3737952}"/>
          </ac:spMkLst>
        </pc:spChg>
        <pc:spChg chg="add del mod">
          <ac:chgData name="Wilson, Cole (clwilson47)" userId="b5b457a4-735a-4519-85b7-bab8b50fa581" providerId="ADAL" clId="{24E04B94-0870-4ADB-A353-6D3BFDE12F11}" dt="2024-04-17T14:36:18.606" v="933" actId="478"/>
          <ac:spMkLst>
            <pc:docMk/>
            <pc:sldMk cId="3431462704" sldId="655"/>
            <ac:spMk id="7" creationId="{57DE115E-9993-419D-8A36-11E214147F94}"/>
          </ac:spMkLst>
        </pc:spChg>
        <pc:spChg chg="add mod">
          <ac:chgData name="Wilson, Cole (clwilson47)" userId="b5b457a4-735a-4519-85b7-bab8b50fa581" providerId="ADAL" clId="{24E04B94-0870-4ADB-A353-6D3BFDE12F11}" dt="2024-04-17T14:46:55.166" v="1046" actId="255"/>
          <ac:spMkLst>
            <pc:docMk/>
            <pc:sldMk cId="3431462704" sldId="655"/>
            <ac:spMk id="9" creationId="{2D7414C7-05BF-C9DD-170B-FB611B8CF179}"/>
          </ac:spMkLst>
        </pc:spChg>
        <pc:picChg chg="add mod modCrop">
          <ac:chgData name="Wilson, Cole (clwilson47)" userId="b5b457a4-735a-4519-85b7-bab8b50fa581" providerId="ADAL" clId="{24E04B94-0870-4ADB-A353-6D3BFDE12F11}" dt="2024-04-17T14:35:18.807" v="916" actId="1076"/>
          <ac:picMkLst>
            <pc:docMk/>
            <pc:sldMk cId="3431462704" sldId="655"/>
            <ac:picMk id="6" creationId="{2494BD12-BA97-CCF2-398A-430A90AD1AFD}"/>
          </ac:picMkLst>
        </pc:picChg>
        <pc:picChg chg="add mod modCrop">
          <ac:chgData name="Wilson, Cole (clwilson47)" userId="b5b457a4-735a-4519-85b7-bab8b50fa581" providerId="ADAL" clId="{24E04B94-0870-4ADB-A353-6D3BFDE12F11}" dt="2024-04-17T14:35:22.678" v="917" actId="1076"/>
          <ac:picMkLst>
            <pc:docMk/>
            <pc:sldMk cId="3431462704" sldId="655"/>
            <ac:picMk id="8" creationId="{5135185C-1817-C02D-5241-034CAF557706}"/>
          </ac:picMkLst>
        </pc:picChg>
      </pc:sldChg>
      <pc:sldChg chg="addSp delSp modSp mod">
        <pc:chgData name="Wilson, Cole (clwilson47)" userId="b5b457a4-735a-4519-85b7-bab8b50fa581" providerId="ADAL" clId="{24E04B94-0870-4ADB-A353-6D3BFDE12F11}" dt="2024-04-17T14:43:17.141" v="1017" actId="20577"/>
        <pc:sldMkLst>
          <pc:docMk/>
          <pc:sldMk cId="3657127698" sldId="656"/>
        </pc:sldMkLst>
        <pc:spChg chg="mod">
          <ac:chgData name="Wilson, Cole (clwilson47)" userId="b5b457a4-735a-4519-85b7-bab8b50fa581" providerId="ADAL" clId="{24E04B94-0870-4ADB-A353-6D3BFDE12F11}" dt="2024-04-17T14:40:49.542" v="981" actId="20577"/>
          <ac:spMkLst>
            <pc:docMk/>
            <pc:sldMk cId="3657127698" sldId="656"/>
            <ac:spMk id="2" creationId="{73A79A78-F5BF-4D0D-A051-228D96657935}"/>
          </ac:spMkLst>
        </pc:spChg>
        <pc:spChg chg="mod">
          <ac:chgData name="Wilson, Cole (clwilson47)" userId="b5b457a4-735a-4519-85b7-bab8b50fa581" providerId="ADAL" clId="{24E04B94-0870-4ADB-A353-6D3BFDE12F11}" dt="2024-04-17T14:43:17.141" v="1017" actId="20577"/>
          <ac:spMkLst>
            <pc:docMk/>
            <pc:sldMk cId="3657127698" sldId="656"/>
            <ac:spMk id="4" creationId="{E2685159-4E16-B1D0-3487-EB163E167E07}"/>
          </ac:spMkLst>
        </pc:spChg>
        <pc:picChg chg="add del mod modCrop">
          <ac:chgData name="Wilson, Cole (clwilson47)" userId="b5b457a4-735a-4519-85b7-bab8b50fa581" providerId="ADAL" clId="{24E04B94-0870-4ADB-A353-6D3BFDE12F11}" dt="2024-04-16T21:14:27.276" v="7" actId="478"/>
          <ac:picMkLst>
            <pc:docMk/>
            <pc:sldMk cId="3657127698" sldId="656"/>
            <ac:picMk id="6" creationId="{9A30A0B2-810D-19F0-39EC-EC63DF481A45}"/>
          </ac:picMkLst>
        </pc:picChg>
        <pc:picChg chg="add del mod modCrop">
          <ac:chgData name="Wilson, Cole (clwilson47)" userId="b5b457a4-735a-4519-85b7-bab8b50fa581" providerId="ADAL" clId="{24E04B94-0870-4ADB-A353-6D3BFDE12F11}" dt="2024-04-16T21:24:26.894" v="65" actId="478"/>
          <ac:picMkLst>
            <pc:docMk/>
            <pc:sldMk cId="3657127698" sldId="656"/>
            <ac:picMk id="8" creationId="{2200A6FD-BA05-5133-2826-410C05E25FC0}"/>
          </ac:picMkLst>
        </pc:picChg>
        <pc:picChg chg="add del">
          <ac:chgData name="Wilson, Cole (clwilson47)" userId="b5b457a4-735a-4519-85b7-bab8b50fa581" providerId="ADAL" clId="{24E04B94-0870-4ADB-A353-6D3BFDE12F11}" dt="2024-04-16T21:24:29.368" v="67" actId="478"/>
          <ac:picMkLst>
            <pc:docMk/>
            <pc:sldMk cId="3657127698" sldId="656"/>
            <ac:picMk id="10" creationId="{ACFA0349-1BEB-08EB-4238-AC5BAA61B212}"/>
          </ac:picMkLst>
        </pc:picChg>
        <pc:picChg chg="add mod modCrop">
          <ac:chgData name="Wilson, Cole (clwilson47)" userId="b5b457a4-735a-4519-85b7-bab8b50fa581" providerId="ADAL" clId="{24E04B94-0870-4ADB-A353-6D3BFDE12F11}" dt="2024-04-17T14:43:03.197" v="1014" actId="1076"/>
          <ac:picMkLst>
            <pc:docMk/>
            <pc:sldMk cId="3657127698" sldId="656"/>
            <ac:picMk id="12" creationId="{BD761930-07D2-1575-E53A-1F222345F7E9}"/>
          </ac:picMkLst>
        </pc:picChg>
        <pc:picChg chg="add del mod modCrop">
          <ac:chgData name="Wilson, Cole (clwilson47)" userId="b5b457a4-735a-4519-85b7-bab8b50fa581" providerId="ADAL" clId="{24E04B94-0870-4ADB-A353-6D3BFDE12F11}" dt="2024-04-16T21:31:55.792" v="342" actId="478"/>
          <ac:picMkLst>
            <pc:docMk/>
            <pc:sldMk cId="3657127698" sldId="656"/>
            <ac:picMk id="14" creationId="{1318D75C-D0E7-FE03-64D2-E87B87F284E7}"/>
          </ac:picMkLst>
        </pc:picChg>
        <pc:picChg chg="add del mod">
          <ac:chgData name="Wilson, Cole (clwilson47)" userId="b5b457a4-735a-4519-85b7-bab8b50fa581" providerId="ADAL" clId="{24E04B94-0870-4ADB-A353-6D3BFDE12F11}" dt="2024-04-17T14:42:01.560" v="992" actId="478"/>
          <ac:picMkLst>
            <pc:docMk/>
            <pc:sldMk cId="3657127698" sldId="656"/>
            <ac:picMk id="15" creationId="{75D333AD-F2B3-23B2-C692-F8380DCB2222}"/>
          </ac:picMkLst>
        </pc:picChg>
        <pc:cxnChg chg="add del mod">
          <ac:chgData name="Wilson, Cole (clwilson47)" userId="b5b457a4-735a-4519-85b7-bab8b50fa581" providerId="ADAL" clId="{24E04B94-0870-4ADB-A353-6D3BFDE12F11}" dt="2024-04-17T14:42:05.076" v="993" actId="478"/>
          <ac:cxnSpMkLst>
            <pc:docMk/>
            <pc:sldMk cId="3657127698" sldId="656"/>
            <ac:cxnSpMk id="17" creationId="{83DB724F-95D9-E60E-2DBB-2AD83E6095CB}"/>
          </ac:cxnSpMkLst>
        </pc:cxnChg>
      </pc:sldChg>
      <pc:sldChg chg="addSp delSp modSp new del mod">
        <pc:chgData name="Wilson, Cole (clwilson47)" userId="b5b457a4-735a-4519-85b7-bab8b50fa581" providerId="ADAL" clId="{24E04B94-0870-4ADB-A353-6D3BFDE12F11}" dt="2024-04-20T14:57:43.218" v="2165" actId="47"/>
        <pc:sldMkLst>
          <pc:docMk/>
          <pc:sldMk cId="2908390376" sldId="657"/>
        </pc:sldMkLst>
        <pc:spChg chg="mod">
          <ac:chgData name="Wilson, Cole (clwilson47)" userId="b5b457a4-735a-4519-85b7-bab8b50fa581" providerId="ADAL" clId="{24E04B94-0870-4ADB-A353-6D3BFDE12F11}" dt="2024-04-16T23:00:26.002" v="696" actId="20577"/>
          <ac:spMkLst>
            <pc:docMk/>
            <pc:sldMk cId="2908390376" sldId="657"/>
            <ac:spMk id="2" creationId="{49A27022-635D-754C-E67E-01BBAD505D2E}"/>
          </ac:spMkLst>
        </pc:spChg>
        <pc:spChg chg="del mod">
          <ac:chgData name="Wilson, Cole (clwilson47)" userId="b5b457a4-735a-4519-85b7-bab8b50fa581" providerId="ADAL" clId="{24E04B94-0870-4ADB-A353-6D3BFDE12F11}" dt="2024-04-16T21:30:48.562" v="328" actId="478"/>
          <ac:spMkLst>
            <pc:docMk/>
            <pc:sldMk cId="2908390376" sldId="657"/>
            <ac:spMk id="3" creationId="{07DFA3E8-5BE5-4CF4-CDFA-DD057A501247}"/>
          </ac:spMkLst>
        </pc:spChg>
        <pc:spChg chg="add mod">
          <ac:chgData name="Wilson, Cole (clwilson47)" userId="b5b457a4-735a-4519-85b7-bab8b50fa581" providerId="ADAL" clId="{24E04B94-0870-4ADB-A353-6D3BFDE12F11}" dt="2024-04-17T14:40:10.753" v="972" actId="5793"/>
          <ac:spMkLst>
            <pc:docMk/>
            <pc:sldMk cId="2908390376" sldId="657"/>
            <ac:spMk id="3" creationId="{55DD6865-79E0-B402-0E48-A1ACC4FD57B4}"/>
          </ac:spMkLst>
        </pc:spChg>
        <pc:spChg chg="del mod">
          <ac:chgData name="Wilson, Cole (clwilson47)" userId="b5b457a4-735a-4519-85b7-bab8b50fa581" providerId="ADAL" clId="{24E04B94-0870-4ADB-A353-6D3BFDE12F11}" dt="2024-04-16T21:31:03.168" v="332" actId="478"/>
          <ac:spMkLst>
            <pc:docMk/>
            <pc:sldMk cId="2908390376" sldId="657"/>
            <ac:spMk id="4" creationId="{660690EF-07A6-C2AB-D55F-8B08AEA60389}"/>
          </ac:spMkLst>
        </pc:spChg>
        <pc:picChg chg="add del mod modCrop">
          <ac:chgData name="Wilson, Cole (clwilson47)" userId="b5b457a4-735a-4519-85b7-bab8b50fa581" providerId="ADAL" clId="{24E04B94-0870-4ADB-A353-6D3BFDE12F11}" dt="2024-04-16T21:34:05.940" v="354" actId="478"/>
          <ac:picMkLst>
            <pc:docMk/>
            <pc:sldMk cId="2908390376" sldId="657"/>
            <ac:picMk id="6" creationId="{D42AE117-39BA-176A-82AC-91A7E8EEF346}"/>
          </ac:picMkLst>
        </pc:picChg>
      </pc:sldChg>
      <pc:sldChg chg="addSp delSp modSp new mod">
        <pc:chgData name="Wilson, Cole (clwilson47)" userId="b5b457a4-735a-4519-85b7-bab8b50fa581" providerId="ADAL" clId="{24E04B94-0870-4ADB-A353-6D3BFDE12F11}" dt="2024-04-17T14:48:46.756" v="1091" actId="1076"/>
        <pc:sldMkLst>
          <pc:docMk/>
          <pc:sldMk cId="2625469009" sldId="658"/>
        </pc:sldMkLst>
        <pc:spChg chg="mod">
          <ac:chgData name="Wilson, Cole (clwilson47)" userId="b5b457a4-735a-4519-85b7-bab8b50fa581" providerId="ADAL" clId="{24E04B94-0870-4ADB-A353-6D3BFDE12F11}" dt="2024-04-17T14:40:59.694" v="983"/>
          <ac:spMkLst>
            <pc:docMk/>
            <pc:sldMk cId="2625469009" sldId="658"/>
            <ac:spMk id="2" creationId="{C3B2674F-17AC-57D3-64FC-6051B428160D}"/>
          </ac:spMkLst>
        </pc:spChg>
        <pc:spChg chg="mod">
          <ac:chgData name="Wilson, Cole (clwilson47)" userId="b5b457a4-735a-4519-85b7-bab8b50fa581" providerId="ADAL" clId="{24E04B94-0870-4ADB-A353-6D3BFDE12F11}" dt="2024-04-17T14:42:20.072" v="1005" actId="20577"/>
          <ac:spMkLst>
            <pc:docMk/>
            <pc:sldMk cId="2625469009" sldId="658"/>
            <ac:spMk id="3" creationId="{3863E5B1-B3A9-CE7C-C79E-4396229C503B}"/>
          </ac:spMkLst>
        </pc:spChg>
        <pc:spChg chg="del">
          <ac:chgData name="Wilson, Cole (clwilson47)" userId="b5b457a4-735a-4519-85b7-bab8b50fa581" providerId="ADAL" clId="{24E04B94-0870-4ADB-A353-6D3BFDE12F11}" dt="2024-04-17T14:41:24.454" v="985" actId="478"/>
          <ac:spMkLst>
            <pc:docMk/>
            <pc:sldMk cId="2625469009" sldId="658"/>
            <ac:spMk id="4" creationId="{98A85DCD-2E98-3A5D-9128-E3C2C990786B}"/>
          </ac:spMkLst>
        </pc:spChg>
        <pc:spChg chg="add mod">
          <ac:chgData name="Wilson, Cole (clwilson47)" userId="b5b457a4-735a-4519-85b7-bab8b50fa581" providerId="ADAL" clId="{24E04B94-0870-4ADB-A353-6D3BFDE12F11}" dt="2024-04-17T14:48:28.874" v="1075" actId="20577"/>
          <ac:spMkLst>
            <pc:docMk/>
            <pc:sldMk cId="2625469009" sldId="658"/>
            <ac:spMk id="11" creationId="{BB46CFE4-4648-12B5-CFAC-094A542AA598}"/>
          </ac:spMkLst>
        </pc:spChg>
        <pc:spChg chg="add mod">
          <ac:chgData name="Wilson, Cole (clwilson47)" userId="b5b457a4-735a-4519-85b7-bab8b50fa581" providerId="ADAL" clId="{24E04B94-0870-4ADB-A353-6D3BFDE12F11}" dt="2024-04-17T14:48:46.756" v="1091" actId="1076"/>
          <ac:spMkLst>
            <pc:docMk/>
            <pc:sldMk cId="2625469009" sldId="658"/>
            <ac:spMk id="12" creationId="{5481A4D7-8605-12DB-0591-B474E66CFC5C}"/>
          </ac:spMkLst>
        </pc:spChg>
        <pc:picChg chg="add mod">
          <ac:chgData name="Wilson, Cole (clwilson47)" userId="b5b457a4-735a-4519-85b7-bab8b50fa581" providerId="ADAL" clId="{24E04B94-0870-4ADB-A353-6D3BFDE12F11}" dt="2024-04-17T14:45:59.385" v="1045" actId="1076"/>
          <ac:picMkLst>
            <pc:docMk/>
            <pc:sldMk cId="2625469009" sldId="658"/>
            <ac:picMk id="6" creationId="{B062BE2F-582F-5DED-383E-CE66A146F2A6}"/>
          </ac:picMkLst>
        </pc:picChg>
        <pc:picChg chg="add del mod">
          <ac:chgData name="Wilson, Cole (clwilson47)" userId="b5b457a4-735a-4519-85b7-bab8b50fa581" providerId="ADAL" clId="{24E04B94-0870-4ADB-A353-6D3BFDE12F11}" dt="2024-04-17T14:44:14.872" v="1024" actId="478"/>
          <ac:picMkLst>
            <pc:docMk/>
            <pc:sldMk cId="2625469009" sldId="658"/>
            <ac:picMk id="8" creationId="{E736F9F8-0D7A-65C5-206A-B737BEA7AA9E}"/>
          </ac:picMkLst>
        </pc:picChg>
        <pc:picChg chg="add mod">
          <ac:chgData name="Wilson, Cole (clwilson47)" userId="b5b457a4-735a-4519-85b7-bab8b50fa581" providerId="ADAL" clId="{24E04B94-0870-4ADB-A353-6D3BFDE12F11}" dt="2024-04-17T14:45:22.870" v="1041" actId="1076"/>
          <ac:picMkLst>
            <pc:docMk/>
            <pc:sldMk cId="2625469009" sldId="658"/>
            <ac:picMk id="10" creationId="{BE34917F-2100-6F66-4F34-67ADFFAD3EC5}"/>
          </ac:picMkLst>
        </pc:picChg>
        <pc:cxnChg chg="add del mod">
          <ac:chgData name="Wilson, Cole (clwilson47)" userId="b5b457a4-735a-4519-85b7-bab8b50fa581" providerId="ADAL" clId="{24E04B94-0870-4ADB-A353-6D3BFDE12F11}" dt="2024-04-17T14:44:16.547" v="1025" actId="478"/>
          <ac:cxnSpMkLst>
            <pc:docMk/>
            <pc:sldMk cId="2625469009" sldId="658"/>
            <ac:cxnSpMk id="7" creationId="{F43147DE-599C-20F5-A489-D6CEEC0D680B}"/>
          </ac:cxnSpMkLst>
        </pc:cxnChg>
      </pc:sldChg>
      <pc:sldChg chg="delSp modSp new mod">
        <pc:chgData name="Wilson, Cole (clwilson47)" userId="b5b457a4-735a-4519-85b7-bab8b50fa581" providerId="ADAL" clId="{24E04B94-0870-4ADB-A353-6D3BFDE12F11}" dt="2024-04-20T14:52:28.305" v="1752" actId="20577"/>
        <pc:sldMkLst>
          <pc:docMk/>
          <pc:sldMk cId="2451602527" sldId="659"/>
        </pc:sldMkLst>
        <pc:spChg chg="mod">
          <ac:chgData name="Wilson, Cole (clwilson47)" userId="b5b457a4-735a-4519-85b7-bab8b50fa581" providerId="ADAL" clId="{24E04B94-0870-4ADB-A353-6D3BFDE12F11}" dt="2024-04-20T14:41:02.740" v="1131" actId="20577"/>
          <ac:spMkLst>
            <pc:docMk/>
            <pc:sldMk cId="2451602527" sldId="659"/>
            <ac:spMk id="2" creationId="{B781F176-BD27-C79B-1704-E25B50D5D463}"/>
          </ac:spMkLst>
        </pc:spChg>
        <pc:spChg chg="mod">
          <ac:chgData name="Wilson, Cole (clwilson47)" userId="b5b457a4-735a-4519-85b7-bab8b50fa581" providerId="ADAL" clId="{24E04B94-0870-4ADB-A353-6D3BFDE12F11}" dt="2024-04-20T14:52:28.305" v="1752" actId="20577"/>
          <ac:spMkLst>
            <pc:docMk/>
            <pc:sldMk cId="2451602527" sldId="659"/>
            <ac:spMk id="3" creationId="{C31031C0-85FA-7945-DBCD-57DCF2630D33}"/>
          </ac:spMkLst>
        </pc:spChg>
        <pc:spChg chg="del mod">
          <ac:chgData name="Wilson, Cole (clwilson47)" userId="b5b457a4-735a-4519-85b7-bab8b50fa581" providerId="ADAL" clId="{24E04B94-0870-4ADB-A353-6D3BFDE12F11}" dt="2024-04-20T14:41:22.965" v="1158" actId="478"/>
          <ac:spMkLst>
            <pc:docMk/>
            <pc:sldMk cId="2451602527" sldId="659"/>
            <ac:spMk id="4" creationId="{2CE6D2E1-0478-F67B-AEAD-89D78BE934A3}"/>
          </ac:spMkLst>
        </pc:spChg>
      </pc:sldChg>
      <pc:sldChg chg="delSp modSp new mod">
        <pc:chgData name="Wilson, Cole (clwilson47)" userId="b5b457a4-735a-4519-85b7-bab8b50fa581" providerId="ADAL" clId="{24E04B94-0870-4ADB-A353-6D3BFDE12F11}" dt="2024-04-20T14:56:31.009" v="2164" actId="20577"/>
        <pc:sldMkLst>
          <pc:docMk/>
          <pc:sldMk cId="810232709" sldId="660"/>
        </pc:sldMkLst>
        <pc:spChg chg="mod">
          <ac:chgData name="Wilson, Cole (clwilson47)" userId="b5b457a4-735a-4519-85b7-bab8b50fa581" providerId="ADAL" clId="{24E04B94-0870-4ADB-A353-6D3BFDE12F11}" dt="2024-04-20T14:45:04.652" v="1223" actId="20577"/>
          <ac:spMkLst>
            <pc:docMk/>
            <pc:sldMk cId="810232709" sldId="660"/>
            <ac:spMk id="2" creationId="{C4EF7009-E79D-A82E-37DC-E6F373ED5C47}"/>
          </ac:spMkLst>
        </pc:spChg>
        <pc:spChg chg="mod">
          <ac:chgData name="Wilson, Cole (clwilson47)" userId="b5b457a4-735a-4519-85b7-bab8b50fa581" providerId="ADAL" clId="{24E04B94-0870-4ADB-A353-6D3BFDE12F11}" dt="2024-04-20T14:56:31.009" v="2164" actId="20577"/>
          <ac:spMkLst>
            <pc:docMk/>
            <pc:sldMk cId="810232709" sldId="660"/>
            <ac:spMk id="3" creationId="{F0245459-D82B-5F6A-2FF8-4A2D26325E8A}"/>
          </ac:spMkLst>
        </pc:spChg>
        <pc:spChg chg="del">
          <ac:chgData name="Wilson, Cole (clwilson47)" userId="b5b457a4-735a-4519-85b7-bab8b50fa581" providerId="ADAL" clId="{24E04B94-0870-4ADB-A353-6D3BFDE12F11}" dt="2024-04-20T14:45:32.181" v="1244" actId="478"/>
          <ac:spMkLst>
            <pc:docMk/>
            <pc:sldMk cId="810232709" sldId="660"/>
            <ac:spMk id="4" creationId="{E1EDD3B9-DF5C-32FC-50EE-71AE4B6CD1B2}"/>
          </ac:spMkLst>
        </pc:spChg>
      </pc:sldChg>
      <pc:sldChg chg="addSp delSp modSp new mod">
        <pc:chgData name="Wilson, Cole (clwilson47)" userId="b5b457a4-735a-4519-85b7-bab8b50fa581" providerId="ADAL" clId="{24E04B94-0870-4ADB-A353-6D3BFDE12F11}" dt="2024-04-22T18:46:56.855" v="2242" actId="14100"/>
        <pc:sldMkLst>
          <pc:docMk/>
          <pc:sldMk cId="2976855955" sldId="661"/>
        </pc:sldMkLst>
        <pc:spChg chg="mod">
          <ac:chgData name="Wilson, Cole (clwilson47)" userId="b5b457a4-735a-4519-85b7-bab8b50fa581" providerId="ADAL" clId="{24E04B94-0870-4ADB-A353-6D3BFDE12F11}" dt="2024-04-20T14:50:52.259" v="1622" actId="20577"/>
          <ac:spMkLst>
            <pc:docMk/>
            <pc:sldMk cId="2976855955" sldId="661"/>
            <ac:spMk id="2" creationId="{FCF26295-9B68-5DF0-AC6C-0EB0A371F81A}"/>
          </ac:spMkLst>
        </pc:spChg>
        <pc:spChg chg="del mod">
          <ac:chgData name="Wilson, Cole (clwilson47)" userId="b5b457a4-735a-4519-85b7-bab8b50fa581" providerId="ADAL" clId="{24E04B94-0870-4ADB-A353-6D3BFDE12F11}" dt="2024-04-20T14:50:44.177" v="1611" actId="478"/>
          <ac:spMkLst>
            <pc:docMk/>
            <pc:sldMk cId="2976855955" sldId="661"/>
            <ac:spMk id="3" creationId="{A2D457BF-CD7F-3103-E51F-00EC9C3E89F7}"/>
          </ac:spMkLst>
        </pc:spChg>
        <pc:spChg chg="del mod">
          <ac:chgData name="Wilson, Cole (clwilson47)" userId="b5b457a4-735a-4519-85b7-bab8b50fa581" providerId="ADAL" clId="{24E04B94-0870-4ADB-A353-6D3BFDE12F11}" dt="2024-04-20T14:50:15.122" v="1609" actId="478"/>
          <ac:spMkLst>
            <pc:docMk/>
            <pc:sldMk cId="2976855955" sldId="661"/>
            <ac:spMk id="4" creationId="{778D1203-33AA-0767-70D4-FC39EFA50012}"/>
          </ac:spMkLst>
        </pc:spChg>
        <pc:picChg chg="add mod modCrop">
          <ac:chgData name="Wilson, Cole (clwilson47)" userId="b5b457a4-735a-4519-85b7-bab8b50fa581" providerId="ADAL" clId="{24E04B94-0870-4ADB-A353-6D3BFDE12F11}" dt="2024-04-22T18:46:56.855" v="2242" actId="14100"/>
          <ac:picMkLst>
            <pc:docMk/>
            <pc:sldMk cId="2976855955" sldId="661"/>
            <ac:picMk id="4" creationId="{B0C13167-78FF-7E96-53BB-D26C3FFDDB4C}"/>
          </ac:picMkLst>
        </pc:picChg>
      </pc:sldChg>
      <pc:sldChg chg="addSp delSp modSp new mod modAnim">
        <pc:chgData name="Wilson, Cole (clwilson47)" userId="b5b457a4-735a-4519-85b7-bab8b50fa581" providerId="ADAL" clId="{24E04B94-0870-4ADB-A353-6D3BFDE12F11}" dt="2024-04-22T19:42:00.786" v="2273" actId="14100"/>
        <pc:sldMkLst>
          <pc:docMk/>
          <pc:sldMk cId="4207897121" sldId="662"/>
        </pc:sldMkLst>
        <pc:spChg chg="mod">
          <ac:chgData name="Wilson, Cole (clwilson47)" userId="b5b457a4-735a-4519-85b7-bab8b50fa581" providerId="ADAL" clId="{24E04B94-0870-4ADB-A353-6D3BFDE12F11}" dt="2024-04-20T14:57:57.659" v="2185" actId="20577"/>
          <ac:spMkLst>
            <pc:docMk/>
            <pc:sldMk cId="4207897121" sldId="662"/>
            <ac:spMk id="2" creationId="{28EAEB2D-4FA2-C12B-51DD-6B72D601355B}"/>
          </ac:spMkLst>
        </pc:spChg>
        <pc:spChg chg="add del mod">
          <ac:chgData name="Wilson, Cole (clwilson47)" userId="b5b457a4-735a-4519-85b7-bab8b50fa581" providerId="ADAL" clId="{24E04B94-0870-4ADB-A353-6D3BFDE12F11}" dt="2024-04-22T19:05:38.207" v="2262" actId="478"/>
          <ac:spMkLst>
            <pc:docMk/>
            <pc:sldMk cId="4207897121" sldId="662"/>
            <ac:spMk id="3" creationId="{752FC4F7-46A3-86BE-C222-4C6ADC1ED708}"/>
          </ac:spMkLst>
        </pc:spChg>
        <pc:spChg chg="add mod">
          <ac:chgData name="Wilson, Cole (clwilson47)" userId="b5b457a4-735a-4519-85b7-bab8b50fa581" providerId="ADAL" clId="{24E04B94-0870-4ADB-A353-6D3BFDE12F11}" dt="2024-04-22T19:41:49.456" v="2271"/>
          <ac:spMkLst>
            <pc:docMk/>
            <pc:sldMk cId="4207897121" sldId="662"/>
            <ac:spMk id="3" creationId="{DFF0D556-6354-7862-027B-29B0AEA0897D}"/>
          </ac:spMkLst>
        </pc:spChg>
        <pc:spChg chg="del">
          <ac:chgData name="Wilson, Cole (clwilson47)" userId="b5b457a4-735a-4519-85b7-bab8b50fa581" providerId="ADAL" clId="{24E04B94-0870-4ADB-A353-6D3BFDE12F11}" dt="2024-04-20T14:58:03.132" v="2186" actId="478"/>
          <ac:spMkLst>
            <pc:docMk/>
            <pc:sldMk cId="4207897121" sldId="662"/>
            <ac:spMk id="4" creationId="{220DA6A4-3878-0D4D-891A-74C16302D4F1}"/>
          </ac:spMkLst>
        </pc:spChg>
        <pc:picChg chg="add mod">
          <ac:chgData name="Wilson, Cole (clwilson47)" userId="b5b457a4-735a-4519-85b7-bab8b50fa581" providerId="ADAL" clId="{24E04B94-0870-4ADB-A353-6D3BFDE12F11}" dt="2024-04-22T18:47:10.914" v="2244"/>
          <ac:picMkLst>
            <pc:docMk/>
            <pc:sldMk cId="4207897121" sldId="662"/>
            <ac:picMk id="6" creationId="{22E86FC0-E4DE-3668-C651-FDC25FBF86FE}"/>
          </ac:picMkLst>
        </pc:picChg>
        <pc:picChg chg="add mod">
          <ac:chgData name="Wilson, Cole (clwilson47)" userId="b5b457a4-735a-4519-85b7-bab8b50fa581" providerId="ADAL" clId="{24E04B94-0870-4ADB-A353-6D3BFDE12F11}" dt="2024-04-22T19:42:00.786" v="2273" actId="14100"/>
          <ac:picMkLst>
            <pc:docMk/>
            <pc:sldMk cId="4207897121" sldId="662"/>
            <ac:picMk id="7" creationId="{6D5EBFC9-7846-FA3F-FBBD-1FA1CC173B83}"/>
          </ac:picMkLst>
        </pc:picChg>
      </pc:sldChg>
      <pc:sldChg chg="addSp delSp modSp new mod">
        <pc:chgData name="Wilson, Cole (clwilson47)" userId="b5b457a4-735a-4519-85b7-bab8b50fa581" providerId="ADAL" clId="{24E04B94-0870-4ADB-A353-6D3BFDE12F11}" dt="2024-04-23T22:39:21.607" v="2329" actId="255"/>
        <pc:sldMkLst>
          <pc:docMk/>
          <pc:sldMk cId="1716465444" sldId="663"/>
        </pc:sldMkLst>
        <pc:spChg chg="mod">
          <ac:chgData name="Wilson, Cole (clwilson47)" userId="b5b457a4-735a-4519-85b7-bab8b50fa581" providerId="ADAL" clId="{24E04B94-0870-4ADB-A353-6D3BFDE12F11}" dt="2024-04-20T14:58:28.228" v="2203" actId="20577"/>
          <ac:spMkLst>
            <pc:docMk/>
            <pc:sldMk cId="1716465444" sldId="663"/>
            <ac:spMk id="2" creationId="{FFB906D8-282A-1EA0-7ACF-C094BD400D65}"/>
          </ac:spMkLst>
        </pc:spChg>
        <pc:spChg chg="mod">
          <ac:chgData name="Wilson, Cole (clwilson47)" userId="b5b457a4-735a-4519-85b7-bab8b50fa581" providerId="ADAL" clId="{24E04B94-0870-4ADB-A353-6D3BFDE12F11}" dt="2024-04-23T22:39:21.607" v="2329" actId="255"/>
          <ac:spMkLst>
            <pc:docMk/>
            <pc:sldMk cId="1716465444" sldId="663"/>
            <ac:spMk id="3" creationId="{FF89497E-F8D0-AFC8-7061-5D1385BEAAEB}"/>
          </ac:spMkLst>
        </pc:spChg>
        <pc:spChg chg="del">
          <ac:chgData name="Wilson, Cole (clwilson47)" userId="b5b457a4-735a-4519-85b7-bab8b50fa581" providerId="ADAL" clId="{24E04B94-0870-4ADB-A353-6D3BFDE12F11}" dt="2024-04-20T14:58:33.564" v="2204" actId="478"/>
          <ac:spMkLst>
            <pc:docMk/>
            <pc:sldMk cId="1716465444" sldId="663"/>
            <ac:spMk id="4" creationId="{BB2985F0-18C8-7111-2034-6F380958AAE5}"/>
          </ac:spMkLst>
        </pc:spChg>
        <pc:picChg chg="add mod modCrop">
          <ac:chgData name="Wilson, Cole (clwilson47)" userId="b5b457a4-735a-4519-85b7-bab8b50fa581" providerId="ADAL" clId="{24E04B94-0870-4ADB-A353-6D3BFDE12F11}" dt="2024-04-23T22:38:43.260" v="2283" actId="1076"/>
          <ac:picMkLst>
            <pc:docMk/>
            <pc:sldMk cId="1716465444" sldId="663"/>
            <ac:picMk id="6" creationId="{F2EDBEEA-881F-7F9E-DB41-3AE94E956C3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95217" y="0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/>
          <a:lstStyle>
            <a:lvl1pPr algn="r">
              <a:defRPr sz="1200"/>
            </a:lvl1pPr>
          </a:lstStyle>
          <a:p>
            <a:fld id="{C4D7F1F4-8A0E-4A45-82EE-59C3FBC7CCF6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87265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95217" y="8887265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 anchor="b"/>
          <a:lstStyle>
            <a:lvl1pPr algn="r">
              <a:defRPr sz="1200"/>
            </a:lvl1pPr>
          </a:lstStyle>
          <a:p>
            <a:fld id="{7DE31115-90D3-48F9-B25E-A41BC240D5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33416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95217" y="0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/>
          <a:lstStyle>
            <a:lvl1pPr algn="r">
              <a:defRPr sz="1200"/>
            </a:lvl1pPr>
          </a:lstStyle>
          <a:p>
            <a:fld id="{90AF466C-DD3D-484E-A42B-8A01E3A77137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701675"/>
            <a:ext cx="6235700" cy="3508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104" tIns="47052" rIns="94104" bIns="4705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5327" y="4444445"/>
            <a:ext cx="5642610" cy="4210527"/>
          </a:xfrm>
          <a:prstGeom prst="rect">
            <a:avLst/>
          </a:prstGeom>
        </p:spPr>
        <p:txBody>
          <a:bodyPr vert="horz" lIns="94104" tIns="47052" rIns="94104" bIns="4705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87265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95217" y="8887265"/>
            <a:ext cx="3056414" cy="467837"/>
          </a:xfrm>
          <a:prstGeom prst="rect">
            <a:avLst/>
          </a:prstGeom>
        </p:spPr>
        <p:txBody>
          <a:bodyPr vert="horz" lIns="94104" tIns="47052" rIns="94104" bIns="47052" rtlCol="0" anchor="b"/>
          <a:lstStyle>
            <a:lvl1pPr algn="r">
              <a:defRPr sz="1200"/>
            </a:lvl1pPr>
          </a:lstStyle>
          <a:p>
            <a:fld id="{40B6C0B6-8DB3-4C8B-8605-AEAF53EB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24021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6096000" cy="6858000"/>
          </a:xfrm>
          <a:prstGeom prst="rect">
            <a:avLst/>
          </a:prstGeom>
          <a:solidFill>
            <a:srgbClr val="6010A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en-US" sz="1800">
              <a:solidFill>
                <a:srgbClr val="003366"/>
              </a:solidFill>
              <a:latin typeface="Times New Roman" pitchFamily="18" charset="0"/>
              <a:cs typeface="Arial" charset="0"/>
            </a:endParaRPr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914400" y="990600"/>
            <a:ext cx="6908800" cy="1905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en-US" sz="1800">
              <a:solidFill>
                <a:srgbClr val="003366"/>
              </a:solidFill>
              <a:latin typeface="Times New Roman" pitchFamily="18" charset="0"/>
              <a:cs typeface="Arial" charset="0"/>
            </a:endParaRP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4842933" y="4889500"/>
            <a:ext cx="6502400" cy="319088"/>
            <a:chOff x="2288" y="3080"/>
            <a:chExt cx="3072" cy="201"/>
          </a:xfrm>
        </p:grpSpPr>
        <p:sp>
          <p:nvSpPr>
            <p:cNvPr id="7" name="AutoShape 6"/>
            <p:cNvSpPr>
              <a:spLocks noChangeArrowheads="1"/>
            </p:cNvSpPr>
            <p:nvPr/>
          </p:nvSpPr>
          <p:spPr bwMode="auto">
            <a:xfrm flipH="1">
              <a:off x="2288" y="3080"/>
              <a:ext cx="2914" cy="200"/>
            </a:xfrm>
            <a:prstGeom prst="roundRect">
              <a:avLst>
                <a:gd name="adj" fmla="val 0"/>
              </a:avLst>
            </a:prstGeom>
            <a:solidFill>
              <a:srgbClr val="FFCC00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  <p:sp>
          <p:nvSpPr>
            <p:cNvPr id="8" name="AutoShape 7"/>
            <p:cNvSpPr>
              <a:spLocks noChangeArrowheads="1"/>
            </p:cNvSpPr>
            <p:nvPr/>
          </p:nvSpPr>
          <p:spPr bwMode="auto">
            <a:xfrm>
              <a:off x="5196" y="3080"/>
              <a:ext cx="164" cy="201"/>
            </a:xfrm>
            <a:prstGeom prst="flowChartDelay">
              <a:avLst/>
            </a:prstGeom>
            <a:solidFill>
              <a:srgbClr val="FFCC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</p:grpSp>
      <p:sp>
        <p:nvSpPr>
          <p:cNvPr id="87044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31467" y="2927350"/>
            <a:ext cx="4876800" cy="1822450"/>
          </a:xfrm>
        </p:spPr>
        <p:txBody>
          <a:bodyPr anchor="b"/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7051" name="Rectangle 11"/>
          <p:cNvSpPr>
            <a:spLocks noGrp="1" noChangeArrowheads="1"/>
          </p:cNvSpPr>
          <p:nvPr>
            <p:ph type="ctrTitle" sz="quarter"/>
          </p:nvPr>
        </p:nvSpPr>
        <p:spPr>
          <a:xfrm>
            <a:off x="1248833" y="1425575"/>
            <a:ext cx="10363200" cy="1143000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Rectangle 9"/>
          <p:cNvSpPr>
            <a:spLocks noGrp="1" noChangeArrowheads="1"/>
          </p:cNvSpPr>
          <p:nvPr>
            <p:ph type="ftr" sz="quarter" idx="11"/>
          </p:nvPr>
        </p:nvSpPr>
        <p:spPr>
          <a:xfrm>
            <a:off x="6096000" y="6334780"/>
            <a:ext cx="6096000" cy="523220"/>
          </a:xfrm>
        </p:spPr>
        <p:txBody>
          <a:bodyPr/>
          <a:lstStyle>
            <a:lvl1pPr algn="ctr">
              <a:tabLst/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</a:p>
        </p:txBody>
      </p:sp>
      <p:sp>
        <p:nvSpPr>
          <p:cNvPr id="11" name="Rectangle 10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12701" y="6359525"/>
            <a:ext cx="783167" cy="488950"/>
          </a:xfrm>
        </p:spPr>
        <p:txBody>
          <a:bodyPr anchorCtr="0"/>
          <a:lstStyle>
            <a:lvl1pPr>
              <a:defRPr/>
            </a:lvl1pPr>
          </a:lstStyle>
          <a:p>
            <a:pPr>
              <a:defRPr/>
            </a:pPr>
            <a:fld id="{0847AAD2-2139-4DAC-B367-031CB8058E1D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064633"/>
      </p:ext>
    </p:extLst>
  </p:cSld>
  <p:clrMapOvr>
    <a:masterClrMapping/>
  </p:clrMapOvr>
  <p:transition>
    <p:zo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38780B-E630-46D9-B138-F1DD48BE2EA4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371371"/>
      </p:ext>
    </p:extLst>
  </p:cSld>
  <p:clrMapOvr>
    <a:masterClrMapping/>
  </p:clrMapOvr>
  <p:transition>
    <p:zo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20200" y="762000"/>
            <a:ext cx="2667000" cy="5334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762000"/>
            <a:ext cx="7797800" cy="5334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8F66CC-05CC-4818-86B3-28756275D1FB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2635841"/>
      </p:ext>
    </p:extLst>
  </p:cSld>
  <p:clrMapOvr>
    <a:masterClrMapping/>
  </p:clrMapOvr>
  <p:transition>
    <p:zo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78DB15-5E6D-4B0D-B1D9-DE8388881A99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686593"/>
      </p:ext>
    </p:extLst>
  </p:cSld>
  <p:clrMapOvr>
    <a:masterClrMapping/>
  </p:clrMapOvr>
  <p:transition>
    <p:zo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88BF13-85F3-4C1C-9BA3-ADE6ADF799D1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823884"/>
      </p:ext>
    </p:extLst>
  </p:cSld>
  <p:clrMapOvr>
    <a:masterClrMapping/>
  </p:clrMapOvr>
  <p:transition>
    <p:zo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362200"/>
            <a:ext cx="52324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54800" y="2362200"/>
            <a:ext cx="5232400" cy="3733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6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4E832A-B2AB-43F9-BDAF-402AF934C9C4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9551201"/>
      </p:ext>
    </p:extLst>
  </p:cSld>
  <p:clrMapOvr>
    <a:masterClrMapping/>
  </p:clrMapOvr>
  <p:transition>
    <p:zo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8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135C64-E973-4BF6-9958-C4B913975C03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19112"/>
      </p:ext>
    </p:extLst>
  </p:cSld>
  <p:clrMapOvr>
    <a:masterClrMapping/>
  </p:clrMapOvr>
  <p:transition>
    <p:zo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B80790-C305-40C3-9919-7D7065B99090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977541"/>
      </p:ext>
    </p:extLst>
  </p:cSld>
  <p:clrMapOvr>
    <a:masterClrMapping/>
  </p:clrMapOvr>
  <p:transition>
    <p:zo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3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96BD5E-7E68-46CC-8DC7-0DD04793A59E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775134"/>
      </p:ext>
    </p:extLst>
  </p:cSld>
  <p:clrMapOvr>
    <a:masterClrMapping/>
  </p:clrMapOvr>
  <p:transition>
    <p:zo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6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3D67E1-0A4D-4ED9-9ED1-21212E076BCD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3475517"/>
      </p:ext>
    </p:extLst>
  </p:cSld>
  <p:clrMapOvr>
    <a:masterClrMapping/>
  </p:clrMapOvr>
  <p:transition>
    <p:zo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TTU College of Engineering                                                                  Revolutionizing Engineering</a:t>
            </a:r>
            <a:endParaRPr lang="en-US" dirty="0">
              <a:solidFill>
                <a:srgbClr val="003366"/>
              </a:solidFill>
            </a:endParaRPr>
          </a:p>
        </p:txBody>
      </p:sp>
      <p:sp>
        <p:nvSpPr>
          <p:cNvPr id="6" name="Rectangle 10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702AE4-20CD-444B-8084-C2A19B84FB34}" type="slidenum">
              <a:rPr lang="en-US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1822809"/>
      </p:ext>
    </p:extLst>
  </p:cSld>
  <p:clrMapOvr>
    <a:masterClrMapping/>
  </p:clrMapOvr>
  <p:transition>
    <p:zo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Group 2"/>
          <p:cNvGrpSpPr>
            <a:grpSpLocks/>
          </p:cNvGrpSpPr>
          <p:nvPr/>
        </p:nvGrpSpPr>
        <p:grpSpPr bwMode="auto">
          <a:xfrm>
            <a:off x="0" y="0"/>
            <a:ext cx="4267200" cy="6858000"/>
            <a:chOff x="0" y="0"/>
            <a:chExt cx="2016" cy="4320"/>
          </a:xfrm>
        </p:grpSpPr>
        <p:sp>
          <p:nvSpPr>
            <p:cNvPr id="86019" name="Rectangle 3"/>
            <p:cNvSpPr>
              <a:spLocks noChangeArrowheads="1"/>
            </p:cNvSpPr>
            <p:nvPr/>
          </p:nvSpPr>
          <p:spPr bwMode="auto">
            <a:xfrm>
              <a:off x="0" y="0"/>
              <a:ext cx="480" cy="4320"/>
            </a:xfrm>
            <a:prstGeom prst="rect">
              <a:avLst/>
            </a:prstGeom>
            <a:solidFill>
              <a:srgbClr val="6010A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  <p:sp>
          <p:nvSpPr>
            <p:cNvPr id="86020" name="Rectangle 4"/>
            <p:cNvSpPr>
              <a:spLocks noChangeArrowheads="1"/>
            </p:cNvSpPr>
            <p:nvPr/>
          </p:nvSpPr>
          <p:spPr bwMode="auto">
            <a:xfrm>
              <a:off x="432" y="0"/>
              <a:ext cx="1584" cy="672"/>
            </a:xfrm>
            <a:prstGeom prst="rect">
              <a:avLst/>
            </a:prstGeom>
            <a:solidFill>
              <a:srgbClr val="6010A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</p:grpSp>
      <p:sp>
        <p:nvSpPr>
          <p:cNvPr id="86021" name="AutoShape 5"/>
          <p:cNvSpPr>
            <a:spLocks noChangeArrowheads="1"/>
          </p:cNvSpPr>
          <p:nvPr/>
        </p:nvSpPr>
        <p:spPr bwMode="auto">
          <a:xfrm>
            <a:off x="1016000" y="762000"/>
            <a:ext cx="6807200" cy="609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en-US" sz="1800">
              <a:solidFill>
                <a:srgbClr val="003366"/>
              </a:solidFill>
              <a:latin typeface="Times New Roman" pitchFamily="18" charset="0"/>
              <a:cs typeface="Arial" charset="0"/>
            </a:endParaRPr>
          </a:p>
        </p:txBody>
      </p:sp>
      <p:sp>
        <p:nvSpPr>
          <p:cNvPr id="20484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1016000" y="762000"/>
            <a:ext cx="109728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485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2362200"/>
            <a:ext cx="106680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6025" name="Rectangle 9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219200" y="6477000"/>
            <a:ext cx="10668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>
              <a:tabLst>
                <a:tab pos="7772400" algn="r"/>
              </a:tabLst>
              <a:defRPr sz="1400" dirty="0" smtClean="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  <a:cs typeface="Arial" charset="0"/>
              </a:rPr>
              <a:t>TTU College of Engineering                                                                  Revolutionizing Engineering</a:t>
            </a:r>
          </a:p>
        </p:txBody>
      </p:sp>
      <p:sp>
        <p:nvSpPr>
          <p:cNvPr id="86026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2184" y="6343650"/>
            <a:ext cx="783167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  <a:spAutoFit/>
          </a:bodyPr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B592B9D-01B8-426D-8CCA-DFC8F65987A8}" type="slidenum">
              <a:rPr lang="en-US">
                <a:solidFill>
                  <a:srgbClr val="FFFFFF"/>
                </a:solidFill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grpSp>
        <p:nvGrpSpPr>
          <p:cNvPr id="20488" name="Group 11"/>
          <p:cNvGrpSpPr>
            <a:grpSpLocks/>
          </p:cNvGrpSpPr>
          <p:nvPr/>
        </p:nvGrpSpPr>
        <p:grpSpPr bwMode="auto">
          <a:xfrm>
            <a:off x="304800" y="1600200"/>
            <a:ext cx="9855200" cy="395288"/>
            <a:chOff x="144" y="1248"/>
            <a:chExt cx="4656" cy="201"/>
          </a:xfrm>
        </p:grpSpPr>
        <p:sp>
          <p:nvSpPr>
            <p:cNvPr id="86028" name="AutoShape 12"/>
            <p:cNvSpPr>
              <a:spLocks noChangeArrowheads="1"/>
            </p:cNvSpPr>
            <p:nvPr/>
          </p:nvSpPr>
          <p:spPr bwMode="auto">
            <a:xfrm>
              <a:off x="384" y="1248"/>
              <a:ext cx="4416" cy="200"/>
            </a:xfrm>
            <a:prstGeom prst="roundRect">
              <a:avLst>
                <a:gd name="adj" fmla="val 0"/>
              </a:avLst>
            </a:prstGeom>
            <a:solidFill>
              <a:srgbClr val="FFCC00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  <p:sp>
          <p:nvSpPr>
            <p:cNvPr id="86029" name="AutoShape 13"/>
            <p:cNvSpPr>
              <a:spLocks noChangeArrowheads="1"/>
            </p:cNvSpPr>
            <p:nvPr/>
          </p:nvSpPr>
          <p:spPr bwMode="auto">
            <a:xfrm flipH="1">
              <a:off x="144" y="1248"/>
              <a:ext cx="248" cy="201"/>
            </a:xfrm>
            <a:prstGeom prst="flowChartDelay">
              <a:avLst/>
            </a:prstGeom>
            <a:solidFill>
              <a:srgbClr val="FFCC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00">
                <a:solidFill>
                  <a:srgbClr val="003366"/>
                </a:solidFill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1508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zoom/>
  </p:transition>
  <p:hf hd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0C200"/>
        </a:buClr>
        <a:buSzPct val="65000"/>
        <a:buFont typeface="Wingdings" pitchFamily="2" charset="2"/>
        <a:buBlip>
          <a:blip r:embed="rId13"/>
        </a:buBlip>
        <a:defRPr sz="2800">
          <a:solidFill>
            <a:srgbClr val="000018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0C200"/>
        </a:buClr>
        <a:buSzPct val="80000"/>
        <a:buBlip>
          <a:blip r:embed="rId14"/>
        </a:buBlip>
        <a:defRPr sz="2400">
          <a:solidFill>
            <a:srgbClr val="000018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0C200"/>
        </a:buClr>
        <a:buFont typeface="Wingdings" pitchFamily="2" charset="2"/>
        <a:buChar char="l"/>
        <a:defRPr sz="2000">
          <a:solidFill>
            <a:srgbClr val="000018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F0C200"/>
        </a:buClr>
        <a:buChar char="–"/>
        <a:defRPr>
          <a:solidFill>
            <a:srgbClr val="000018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Arial Unicode MS" pitchFamily="34" charset="-128"/>
        <a:buChar char="*"/>
        <a:defRPr>
          <a:solidFill>
            <a:srgbClr val="000018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0C200"/>
        </a:buClr>
        <a:buFont typeface="Wingdings" pitchFamily="2" charset="2"/>
        <a:buChar char="l"/>
        <a:defRPr>
          <a:solidFill>
            <a:srgbClr val="000018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0C200"/>
        </a:buClr>
        <a:buFont typeface="Wingdings" pitchFamily="2" charset="2"/>
        <a:buChar char="l"/>
        <a:defRPr>
          <a:solidFill>
            <a:srgbClr val="000018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0C200"/>
        </a:buClr>
        <a:buFont typeface="Wingdings" pitchFamily="2" charset="2"/>
        <a:buChar char="l"/>
        <a:defRPr>
          <a:solidFill>
            <a:srgbClr val="000018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0C200"/>
        </a:buClr>
        <a:buFont typeface="Wingdings" pitchFamily="2" charset="2"/>
        <a:buChar char="l"/>
        <a:defRPr>
          <a:solidFill>
            <a:srgbClr val="000018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x3r1gYmEFmc?feature=oembed" TargetMode="External"/><Relationship Id="rId4" Type="http://schemas.openxmlformats.org/officeDocument/2006/relationships/hyperlink" Target="https://www.youtube.com/shorts/x3r1gYmEFmc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6588104" y="2959815"/>
            <a:ext cx="4474587" cy="1505997"/>
          </a:xfrm>
        </p:spPr>
        <p:txBody>
          <a:bodyPr/>
          <a:lstStyle/>
          <a:p>
            <a:r>
              <a:rPr lang="en-US" sz="1600" b="1" dirty="0">
                <a:solidFill>
                  <a:srgbClr val="4F2984"/>
                </a:solidFill>
              </a:rPr>
              <a:t>ECE 1000: Explorations in ECE</a:t>
            </a:r>
            <a:endParaRPr lang="en-US" sz="1600" b="1" dirty="0">
              <a:solidFill>
                <a:srgbClr val="4F2984"/>
              </a:solidFill>
              <a:cs typeface="Arial"/>
            </a:endParaRPr>
          </a:p>
          <a:p>
            <a:r>
              <a:rPr lang="en-US" sz="1600" b="1" dirty="0">
                <a:solidFill>
                  <a:srgbClr val="4F2984"/>
                </a:solidFill>
              </a:rPr>
              <a:t>Electrical and Computer Engineering</a:t>
            </a:r>
          </a:p>
          <a:p>
            <a:r>
              <a:rPr lang="en-US" sz="1600" b="1" dirty="0">
                <a:solidFill>
                  <a:srgbClr val="4F2984"/>
                </a:solidFill>
              </a:rPr>
              <a:t>Tennessee Tech University</a:t>
            </a:r>
          </a:p>
          <a:p>
            <a:r>
              <a:rPr lang="en-US" sz="1600" b="1" dirty="0">
                <a:solidFill>
                  <a:srgbClr val="4F2984"/>
                </a:solidFill>
              </a:rPr>
              <a:t>April 25, 2024</a:t>
            </a:r>
            <a:endParaRPr lang="en-US" sz="1600" b="1" dirty="0">
              <a:solidFill>
                <a:srgbClr val="4F2984"/>
              </a:solidFill>
              <a:cs typeface="Arial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ctrTitle" sz="quarter"/>
          </p:nvPr>
        </p:nvSpPr>
        <p:spPr>
          <a:xfrm>
            <a:off x="1603513" y="1435685"/>
            <a:ext cx="8229600" cy="1143000"/>
          </a:xfrm>
        </p:spPr>
        <p:txBody>
          <a:bodyPr/>
          <a:lstStyle/>
          <a:p>
            <a:r>
              <a:rPr lang="en-US" sz="3600" dirty="0">
                <a:solidFill>
                  <a:srgbClr val="4F2984"/>
                </a:solidFill>
                <a:cs typeface="Arial"/>
              </a:rPr>
              <a:t>Tennessee Tech ECE 1000</a:t>
            </a:r>
            <a:br>
              <a:rPr lang="en-US" sz="3600" dirty="0">
                <a:solidFill>
                  <a:srgbClr val="4F2984"/>
                </a:solidFill>
                <a:cs typeface="Arial"/>
              </a:rPr>
            </a:br>
            <a:r>
              <a:rPr lang="en-US" sz="3600" dirty="0">
                <a:solidFill>
                  <a:srgbClr val="4F2984"/>
                </a:solidFill>
                <a:cs typeface="Arial"/>
              </a:rPr>
              <a:t>Final Project Robot Arm</a:t>
            </a:r>
          </a:p>
        </p:txBody>
      </p:sp>
      <p:pic>
        <p:nvPicPr>
          <p:cNvPr id="1026" name="Picture 1">
            <a:extLst>
              <a:ext uri="{FF2B5EF4-FFF2-40B4-BE49-F238E27FC236}">
                <a16:creationId xmlns:a16="http://schemas.microsoft.com/office/drawing/2014/main" id="{D56660FA-87A9-47F1-8B69-510B5C6B0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0734" y="1003935"/>
            <a:ext cx="1835506" cy="18355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5725015"/>
      </p:ext>
    </p:extLst>
  </p:cSld>
  <p:clrMapOvr>
    <a:masterClrMapping/>
  </p:clrMapOvr>
  <p:transition>
    <p:zo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AEB2D-4FA2-C12B-51DD-6B72D6013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 Video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063C3B-F853-B4F6-15E9-CEF55D032E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7" name="Online Media 6" title="ECE1000FinalProjectRobotArm">
            <a:hlinkClick r:id="" action="ppaction://media"/>
            <a:extLst>
              <a:ext uri="{FF2B5EF4-FFF2-40B4-BE49-F238E27FC236}">
                <a16:creationId xmlns:a16="http://schemas.microsoft.com/office/drawing/2014/main" id="{6D5EBFC9-7846-FA3F-FBBD-1FA1CC173B8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728996" y="109719"/>
            <a:ext cx="3797559" cy="67263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F0D556-6354-7862-027B-29B0AEA0897D}"/>
              </a:ext>
            </a:extLst>
          </p:cNvPr>
          <p:cNvSpPr txBox="1"/>
          <p:nvPr/>
        </p:nvSpPr>
        <p:spPr>
          <a:xfrm>
            <a:off x="1371600" y="2220686"/>
            <a:ext cx="4422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ECE1000FinalProjectRobotArm (youtube.com)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897121"/>
      </p:ext>
    </p:extLst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79A78-F5BF-4D0D-A051-228D96657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F2984"/>
                </a:solidFill>
              </a:rPr>
              <a:t>Look at the Microcontroller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0D9B9-BC3B-4956-BC58-B612C3737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8400" y="2007637"/>
            <a:ext cx="10668000" cy="3810000"/>
          </a:xfrm>
        </p:spPr>
        <p:txBody>
          <a:bodyPr/>
          <a:lstStyle/>
          <a:p>
            <a:pPr marL="457200" lvl="1" indent="0">
              <a:buNone/>
            </a:pPr>
            <a:endParaRPr lang="en-US" sz="1800" dirty="0">
              <a:solidFill>
                <a:srgbClr val="2F2984"/>
              </a:solidFill>
            </a:endParaRPr>
          </a:p>
          <a:p>
            <a:pPr lvl="1"/>
            <a:r>
              <a:rPr lang="en-US" sz="2800" dirty="0">
                <a:solidFill>
                  <a:srgbClr val="2F2984"/>
                </a:solidFill>
              </a:rPr>
              <a:t>Used Raspberry Pi Pico Microcontroller </a:t>
            </a:r>
          </a:p>
          <a:p>
            <a:pPr lvl="1"/>
            <a:r>
              <a:rPr lang="en-US" sz="2800" dirty="0">
                <a:solidFill>
                  <a:srgbClr val="2F2984"/>
                </a:solidFill>
              </a:rPr>
              <a:t>Programmed using Python</a:t>
            </a:r>
          </a:p>
          <a:p>
            <a:pPr lvl="1"/>
            <a:r>
              <a:rPr lang="en-US" sz="2800" dirty="0">
                <a:solidFill>
                  <a:srgbClr val="2F2984"/>
                </a:solidFill>
              </a:rPr>
              <a:t>It tells the servos what to do</a:t>
            </a:r>
          </a:p>
          <a:p>
            <a:pPr lvl="1"/>
            <a:endParaRPr lang="en-US" sz="1600" dirty="0">
              <a:solidFill>
                <a:srgbClr val="2F2984"/>
              </a:solidFill>
            </a:endParaRPr>
          </a:p>
          <a:p>
            <a:endParaRPr lang="en-US" sz="2000" dirty="0">
              <a:solidFill>
                <a:srgbClr val="2F2984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6A4FF0-DAE2-43D6-B402-DA5A00BEFD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14F17D-C3E1-37CD-7164-C7E4E01DB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170" b="91321" l="6844" r="93156">
                        <a14:foregroundMark x1="88593" y1="42642" x2="93536" y2="60755"/>
                        <a14:foregroundMark x1="93536" y1="60755" x2="88973" y2="72075"/>
                        <a14:foregroundMark x1="19772" y1="25660" x2="7795" y2="32453"/>
                        <a14:foregroundMark x1="7795" y1="32453" x2="7224" y2="48302"/>
                        <a14:foregroundMark x1="7224" y1="48302" x2="14639" y2="73208"/>
                        <a14:foregroundMark x1="21293" y1="23396" x2="18441" y2="19623"/>
                        <a14:foregroundMark x1="21673" y1="21887" x2="21293" y2="18868"/>
                        <a14:foregroundMark x1="20532" y1="20377" x2="17871" y2="20377"/>
                        <a14:foregroundMark x1="13118" y1="83396" x2="19772" y2="91321"/>
                        <a14:foregroundMark x1="84601" y1="15472" x2="83460" y2="7170"/>
                        <a14:foregroundMark x1="82890" y1="10189" x2="79087" y2="792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30645" y="3527814"/>
            <a:ext cx="6761355" cy="340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121836"/>
      </p:ext>
    </p:extLst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79A78-F5BF-4D0D-A051-228D96657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F2984"/>
                </a:solidFill>
              </a:rPr>
              <a:t>Look at the servos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6A4FF0-DAE2-43D6-B402-DA5A00BEFD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94BD12-BA97-CCF2-398A-430A90AD1A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4" r="2550" b="47780"/>
          <a:stretch/>
        </p:blipFill>
        <p:spPr>
          <a:xfrm>
            <a:off x="1060489" y="2362200"/>
            <a:ext cx="6942363" cy="14973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35185C-1817-C02D-5241-034CAF5577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766" r="48259"/>
          <a:stretch/>
        </p:blipFill>
        <p:spPr>
          <a:xfrm>
            <a:off x="2636474" y="4267200"/>
            <a:ext cx="3790392" cy="13544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7414C7-05BF-C9DD-170B-FB611B8CF179}"/>
              </a:ext>
            </a:extLst>
          </p:cNvPr>
          <p:cNvSpPr txBox="1"/>
          <p:nvPr/>
        </p:nvSpPr>
        <p:spPr>
          <a:xfrm>
            <a:off x="8378890" y="2446175"/>
            <a:ext cx="349897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F2984"/>
                </a:solidFill>
              </a:rPr>
              <a:t>Controlled three 9g Micro servos. </a:t>
            </a:r>
          </a:p>
          <a:p>
            <a:endParaRPr lang="en-US" sz="2800" dirty="0">
              <a:solidFill>
                <a:srgbClr val="2F298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F2984"/>
                </a:solidFill>
              </a:rPr>
              <a:t>They are what makes everything move.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462704"/>
      </p:ext>
    </p:extLst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79A78-F5BF-4D0D-A051-228D96657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F2984"/>
                </a:solidFill>
              </a:rPr>
              <a:t>3D-prints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6A4FF0-DAE2-43D6-B402-DA5A00BEFD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685159-4E16-B1D0-3487-EB163E167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351" y="1807655"/>
            <a:ext cx="6186584" cy="3810000"/>
          </a:xfrm>
        </p:spPr>
        <p:txBody>
          <a:bodyPr/>
          <a:lstStyle/>
          <a:p>
            <a:pPr marL="457200" lvl="1" indent="0">
              <a:buNone/>
            </a:pPr>
            <a:endParaRPr lang="en-US" sz="1800" dirty="0">
              <a:solidFill>
                <a:srgbClr val="2F2984"/>
              </a:solidFill>
            </a:endParaRPr>
          </a:p>
          <a:p>
            <a:pPr lvl="1"/>
            <a:r>
              <a:rPr lang="en-US" sz="2800" dirty="0">
                <a:solidFill>
                  <a:srgbClr val="2F2984"/>
                </a:solidFill>
              </a:rPr>
              <a:t>Used 3D printed frame to construct robot arm.</a:t>
            </a:r>
          </a:p>
          <a:p>
            <a:pPr lvl="1"/>
            <a:r>
              <a:rPr lang="en-US" sz="2800" dirty="0">
                <a:solidFill>
                  <a:srgbClr val="2F2984"/>
                </a:solidFill>
              </a:rPr>
              <a:t>Printed parts separate, assembled by removing print supports and putting in servos. </a:t>
            </a:r>
          </a:p>
          <a:p>
            <a:pPr marL="457200" lvl="1" indent="0">
              <a:buNone/>
            </a:pPr>
            <a:endParaRPr lang="en-US" sz="1600" dirty="0">
              <a:solidFill>
                <a:srgbClr val="2F2984"/>
              </a:solidFill>
            </a:endParaRPr>
          </a:p>
          <a:p>
            <a:pPr marL="457200" lvl="1" indent="0">
              <a:buNone/>
            </a:pPr>
            <a:endParaRPr lang="en-US" sz="1600" dirty="0">
              <a:solidFill>
                <a:srgbClr val="2F2984"/>
              </a:solidFill>
            </a:endParaRPr>
          </a:p>
          <a:p>
            <a:endParaRPr lang="en-US" sz="2000" dirty="0">
              <a:solidFill>
                <a:srgbClr val="2F2984"/>
              </a:solidFill>
            </a:endParaRPr>
          </a:p>
        </p:txBody>
      </p:sp>
      <p:pic>
        <p:nvPicPr>
          <p:cNvPr id="12" name="Picture 11" descr="A white plastic parts on a white surface&#10;&#10;Description automatically generated">
            <a:extLst>
              <a:ext uri="{FF2B5EF4-FFF2-40B4-BE49-F238E27FC236}">
                <a16:creationId xmlns:a16="http://schemas.microsoft.com/office/drawing/2014/main" id="{BD761930-07D2-1575-E53A-1F222345F7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22" b="98140" l="34112" r="86204">
                        <a14:foregroundMark x1="34112" y1="31015" x2="39751" y2="39385"/>
                        <a14:foregroundMark x1="39751" y1="39385" x2="43451" y2="31258"/>
                        <a14:foregroundMark x1="43451" y1="31258" x2="37053" y2="27012"/>
                        <a14:foregroundMark x1="37053" y1="27012" x2="39145" y2="31177"/>
                        <a14:foregroundMark x1="46089" y1="10150" x2="44269" y2="20744"/>
                        <a14:foregroundMark x1="44269" y1="20744" x2="50243" y2="26446"/>
                        <a14:foregroundMark x1="50243" y1="26446" x2="49545" y2="13991"/>
                        <a14:foregroundMark x1="49545" y1="13991" x2="56944" y2="12818"/>
                        <a14:foregroundMark x1="56944" y1="12818" x2="60916" y2="15973"/>
                        <a14:foregroundMark x1="54518" y1="27942" x2="58611" y2="30287"/>
                        <a14:foregroundMark x1="57520" y1="14153" x2="63796" y2="17064"/>
                        <a14:foregroundMark x1="57793" y1="11767" x2="54245" y2="10675"/>
                        <a14:foregroundMark x1="35203" y1="28104" x2="34657" y2="27578"/>
                        <a14:foregroundMark x1="47605" y1="11969" x2="54730" y2="9624"/>
                        <a14:foregroundMark x1="54730" y1="9624" x2="56701" y2="11241"/>
                        <a14:foregroundMark x1="56428" y1="88718" x2="61461" y2="80590"/>
                        <a14:foregroundMark x1="61461" y1="80590" x2="67950" y2="90821"/>
                        <a14:foregroundMark x1="67950" y1="90821" x2="67101" y2="80226"/>
                        <a14:foregroundMark x1="67101" y1="80226" x2="72013" y2="70845"/>
                        <a14:foregroundMark x1="72013" y1="70845" x2="78987" y2="73878"/>
                        <a14:foregroundMark x1="78987" y1="73878" x2="84051" y2="67489"/>
                        <a14:foregroundMark x1="84051" y1="67489" x2="86082" y2="54226"/>
                        <a14:foregroundMark x1="71255" y1="81278" x2="71619" y2="93247"/>
                        <a14:foregroundMark x1="71619" y1="93247" x2="67465" y2="98140"/>
                        <a14:foregroundMark x1="40782" y1="55884" x2="37538" y2="67165"/>
                        <a14:foregroundMark x1="37538" y1="67165" x2="46270" y2="79741"/>
                        <a14:foregroundMark x1="46270" y1="79741" x2="50667" y2="68702"/>
                        <a14:foregroundMark x1="50667" y1="68702" x2="46028" y2="55520"/>
                        <a14:foregroundMark x1="46028" y1="55520" x2="41237" y2="64860"/>
                        <a14:foregroundMark x1="41237" y1="64860" x2="49030" y2="63971"/>
                        <a14:foregroundMark x1="49030" y1="63971" x2="48817" y2="63486"/>
                        <a14:foregroundMark x1="74803" y1="58593" x2="72347" y2="55520"/>
                        <a14:foregroundMark x1="81322" y1="65103" x2="84748" y2="66559"/>
                        <a14:foregroundMark x1="45967" y1="9422" x2="51122" y2="9624"/>
                        <a14:backgroundMark x1="50849" y1="87424" x2="63918" y2="43753"/>
                        <a14:backgroundMark x1="63918" y1="43753" x2="56549" y2="39466"/>
                        <a14:backgroundMark x1="56549" y1="39466" x2="41055" y2="20865"/>
                        <a14:backgroundMark x1="73044" y1="63122" x2="78745" y2="68945"/>
                        <a14:backgroundMark x1="57247" y1="20501" x2="64190" y2="26486"/>
                        <a14:backgroundMark x1="64190" y1="26486" x2="64585" y2="264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932" r="7500"/>
          <a:stretch/>
        </p:blipFill>
        <p:spPr>
          <a:xfrm rot="5400000">
            <a:off x="7598144" y="1946386"/>
            <a:ext cx="4444649" cy="532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127698"/>
      </p:ext>
    </p:extLst>
  </p:cSld>
  <p:clrMapOvr>
    <a:masterClrMapping/>
  </p:clrMapOvr>
  <p:transition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2674F-17AC-57D3-64FC-6051B4281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F2984"/>
                </a:solidFill>
              </a:rPr>
              <a:t>Initial assembly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63E5B1-B3A9-CE7C-C79E-4396229C5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2F2984"/>
                </a:solidFill>
              </a:rPr>
              <a:t>These prints are the parts to be moved and do work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94CB13-E02A-9914-982F-AAA5D50540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A white robot arm with wires&#10;&#10;Description automatically generated with medium confidence">
            <a:extLst>
              <a:ext uri="{FF2B5EF4-FFF2-40B4-BE49-F238E27FC236}">
                <a16:creationId xmlns:a16="http://schemas.microsoft.com/office/drawing/2014/main" id="{B062BE2F-582F-5DED-383E-CE66A146F2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570" b="68459" l="1819" r="89994">
                        <a14:foregroundMark x1="1819" y1="55843" x2="15737" y2="56652"/>
                        <a14:foregroundMark x1="52153" y1="40073" x2="64736" y2="382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846" b="26786"/>
          <a:stretch/>
        </p:blipFill>
        <p:spPr>
          <a:xfrm rot="5400000">
            <a:off x="7352678" y="2413365"/>
            <a:ext cx="7240243" cy="2572140"/>
          </a:xfrm>
          <a:prstGeom prst="rect">
            <a:avLst/>
          </a:prstGeom>
        </p:spPr>
      </p:pic>
      <p:pic>
        <p:nvPicPr>
          <p:cNvPr id="10" name="Picture 9" descr="A white robot arm with wires&#10;&#10;Description automatically generated with medium confidence">
            <a:extLst>
              <a:ext uri="{FF2B5EF4-FFF2-40B4-BE49-F238E27FC236}">
                <a16:creationId xmlns:a16="http://schemas.microsoft.com/office/drawing/2014/main" id="{BE34917F-2100-6F66-4F34-67ADFFAD3E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570" b="68459" l="1819" r="89994">
                        <a14:foregroundMark x1="1819" y1="55843" x2="15737" y2="56652"/>
                        <a14:foregroundMark x1="52153" y1="40073" x2="64736" y2="382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846" b="26786"/>
          <a:stretch/>
        </p:blipFill>
        <p:spPr>
          <a:xfrm rot="10800000">
            <a:off x="-102723" y="3171022"/>
            <a:ext cx="9089218" cy="3229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46CFE4-4648-12B5-CFAC-094A542AA598}"/>
              </a:ext>
            </a:extLst>
          </p:cNvPr>
          <p:cNvSpPr txBox="1"/>
          <p:nvPr/>
        </p:nvSpPr>
        <p:spPr>
          <a:xfrm>
            <a:off x="2248678" y="6343650"/>
            <a:ext cx="1749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Horizontal view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81A4D7-8605-12DB-0591-B474E66CFC5C}"/>
              </a:ext>
            </a:extLst>
          </p:cNvPr>
          <p:cNvSpPr txBox="1"/>
          <p:nvPr/>
        </p:nvSpPr>
        <p:spPr>
          <a:xfrm>
            <a:off x="10363788" y="6343650"/>
            <a:ext cx="1467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Vertical view</a:t>
            </a:r>
          </a:p>
        </p:txBody>
      </p:sp>
    </p:spTree>
    <p:extLst>
      <p:ext uri="{BB962C8B-B14F-4D97-AF65-F5344CB8AC3E}">
        <p14:creationId xmlns:p14="http://schemas.microsoft.com/office/powerpoint/2010/main" val="2625469009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1F176-BD27-C79B-1704-E25B50D5D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031C0-85FA-7945-DBCD-57DCF2630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800" dirty="0">
                <a:solidFill>
                  <a:srgbClr val="2F2984"/>
                </a:solidFill>
              </a:rPr>
              <a:t>Used </a:t>
            </a:r>
            <a:r>
              <a:rPr lang="en-US" sz="2800" dirty="0" err="1">
                <a:solidFill>
                  <a:srgbClr val="2F2984"/>
                </a:solidFill>
              </a:rPr>
              <a:t>Thonny</a:t>
            </a:r>
            <a:r>
              <a:rPr lang="en-US" sz="2800" dirty="0">
                <a:solidFill>
                  <a:srgbClr val="2F2984"/>
                </a:solidFill>
              </a:rPr>
              <a:t>, a Python IDE</a:t>
            </a:r>
          </a:p>
          <a:p>
            <a:pPr lvl="1"/>
            <a:r>
              <a:rPr lang="en-US" sz="2800" dirty="0">
                <a:solidFill>
                  <a:srgbClr val="2F2984"/>
                </a:solidFill>
              </a:rPr>
              <a:t>Code is how the Pi tells the servos what to do</a:t>
            </a:r>
          </a:p>
          <a:p>
            <a:pPr lvl="1"/>
            <a:r>
              <a:rPr lang="en-US" sz="2800" dirty="0">
                <a:solidFill>
                  <a:srgbClr val="2F2984"/>
                </a:solidFill>
              </a:rPr>
              <a:t>It works based on the position of the joystick sensor</a:t>
            </a:r>
          </a:p>
          <a:p>
            <a:pPr lvl="2"/>
            <a:r>
              <a:rPr lang="en-US" sz="2400" dirty="0">
                <a:solidFill>
                  <a:srgbClr val="2F2984"/>
                </a:solidFill>
              </a:rPr>
              <a:t> It can move 3 servos using the X-, Y-, and Z (button) directions.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B7A701-74E2-229B-E719-7C4DB89C5D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602527"/>
      </p:ext>
    </p:extLst>
  </p:cSld>
  <p:clrMapOvr>
    <a:masterClrMapping/>
  </p:clrMapOvr>
  <p:transition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906D8-282A-1EA0-7ACF-C094BD400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9497E-F8D0-AFC8-7061-5D1385BEA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 is a snippet of our code </a:t>
            </a:r>
            <a:r>
              <a:rPr lang="en-US" sz="2500" dirty="0"/>
              <a:t>(for more details, refer to our GitHub)</a:t>
            </a:r>
            <a:r>
              <a:rPr lang="en-US" dirty="0"/>
              <a:t>:</a:t>
            </a:r>
            <a:r>
              <a:rPr lang="en-US" sz="2500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5F1CF6-12F5-69D1-DF48-975FC8CF70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EDBEEA-881F-7F9E-DB41-3AE94E956C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33" r="26444"/>
          <a:stretch/>
        </p:blipFill>
        <p:spPr>
          <a:xfrm>
            <a:off x="1482423" y="2882555"/>
            <a:ext cx="9227153" cy="397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65444"/>
      </p:ext>
    </p:extLst>
  </p:cSld>
  <p:clrMapOvr>
    <a:masterClrMapping/>
  </p:clrMapOvr>
  <p:transition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F7009-E79D-A82E-37DC-E6F373ED5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Assembly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45459-D82B-5F6A-2FF8-4A2D26325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wired the servos’ power connections to the Pi using the breadboard</a:t>
            </a:r>
          </a:p>
          <a:p>
            <a:pPr lvl="1"/>
            <a:r>
              <a:rPr lang="en-US" dirty="0"/>
              <a:t>Servo’s power wires connected to board’s 3.3V pin</a:t>
            </a:r>
          </a:p>
          <a:p>
            <a:pPr lvl="1"/>
            <a:r>
              <a:rPr lang="en-US" dirty="0"/>
              <a:t>Ground wires connected to board’s ground</a:t>
            </a:r>
          </a:p>
          <a:p>
            <a:pPr lvl="1"/>
            <a:r>
              <a:rPr lang="en-US" dirty="0"/>
              <a:t>The laptop acts as power supply and allows the joystick’s positions to be displayed</a:t>
            </a:r>
          </a:p>
          <a:p>
            <a:pPr lvl="2"/>
            <a:r>
              <a:rPr lang="en-US" dirty="0"/>
              <a:t>An additional power supply was unnecessary due to the minimal requirements of the small 9g servo motors. </a:t>
            </a:r>
          </a:p>
          <a:p>
            <a:r>
              <a:rPr lang="en-US" dirty="0"/>
              <a:t>We connected the servos’ signal wires to the board’s signal pins as appropriate for our code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D81C8-EDAD-FCCA-3CB5-23A3188DB1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232709"/>
      </p:ext>
    </p:extLst>
  </p:cSld>
  <p:clrMapOvr>
    <a:masterClrMapping/>
  </p:clrMapOvr>
  <p:transition>
    <p:zo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26295-9B68-5DF0-AC6C-0EB0A371F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Assembly (pictures)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8A444-2ED2-B3C7-C393-27B7FC927A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3178DB15-5E6D-4B0D-B1D9-DE8388881A99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Picture 3" descr="A white tower on a blue table with wires&#10;&#10;Description automatically generated">
            <a:extLst>
              <a:ext uri="{FF2B5EF4-FFF2-40B4-BE49-F238E27FC236}">
                <a16:creationId xmlns:a16="http://schemas.microsoft.com/office/drawing/2014/main" id="{B0C13167-78FF-7E96-53BB-D26C3FFDDB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03" b="24762"/>
          <a:stretch/>
        </p:blipFill>
        <p:spPr>
          <a:xfrm>
            <a:off x="3328307" y="2024742"/>
            <a:ext cx="5296884" cy="483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855955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TCPE Presentation 2005">
  <a:themeElements>
    <a:clrScheme name="TCPE Presentation 2005 2">
      <a:dk1>
        <a:srgbClr val="003366"/>
      </a:dk1>
      <a:lt1>
        <a:srgbClr val="FFFFFF"/>
      </a:lt1>
      <a:dk2>
        <a:srgbClr val="006666"/>
      </a:dk2>
      <a:lt2>
        <a:srgbClr val="003366"/>
      </a:lt2>
      <a:accent1>
        <a:srgbClr val="99CC99"/>
      </a:accent1>
      <a:accent2>
        <a:srgbClr val="33CCCC"/>
      </a:accent2>
      <a:accent3>
        <a:srgbClr val="FFFFFF"/>
      </a:accent3>
      <a:accent4>
        <a:srgbClr val="002A56"/>
      </a:accent4>
      <a:accent5>
        <a:srgbClr val="CAE2CA"/>
      </a:accent5>
      <a:accent6>
        <a:srgbClr val="2DB9B9"/>
      </a:accent6>
      <a:hlink>
        <a:srgbClr val="666699"/>
      </a:hlink>
      <a:folHlink>
        <a:srgbClr val="CC99FF"/>
      </a:folHlink>
    </a:clrScheme>
    <a:fontScheme name="TCPE Presentation 2005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TCPE Presentation 2005 1">
        <a:dk1>
          <a:srgbClr val="000066"/>
        </a:dk1>
        <a:lt1>
          <a:srgbClr val="FFFFEB"/>
        </a:lt1>
        <a:dk2>
          <a:srgbClr val="336699"/>
        </a:dk2>
        <a:lt2>
          <a:srgbClr val="FFFFEB"/>
        </a:lt2>
        <a:accent1>
          <a:srgbClr val="666699"/>
        </a:accent1>
        <a:accent2>
          <a:srgbClr val="99CCFF"/>
        </a:accent2>
        <a:accent3>
          <a:srgbClr val="ADB8CA"/>
        </a:accent3>
        <a:accent4>
          <a:srgbClr val="DADAC9"/>
        </a:accent4>
        <a:accent5>
          <a:srgbClr val="B8B8CA"/>
        </a:accent5>
        <a:accent6>
          <a:srgbClr val="8AB9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CPE Presentation 2005 2">
        <a:dk1>
          <a:srgbClr val="003366"/>
        </a:dk1>
        <a:lt1>
          <a:srgbClr val="FFFFFF"/>
        </a:lt1>
        <a:dk2>
          <a:srgbClr val="006666"/>
        </a:dk2>
        <a:lt2>
          <a:srgbClr val="003366"/>
        </a:lt2>
        <a:accent1>
          <a:srgbClr val="99CC99"/>
        </a:accent1>
        <a:accent2>
          <a:srgbClr val="33CCCC"/>
        </a:accent2>
        <a:accent3>
          <a:srgbClr val="FFFFFF"/>
        </a:accent3>
        <a:accent4>
          <a:srgbClr val="002A56"/>
        </a:accent4>
        <a:accent5>
          <a:srgbClr val="CAE2CA"/>
        </a:accent5>
        <a:accent6>
          <a:srgbClr val="2DB9B9"/>
        </a:accent6>
        <a:hlink>
          <a:srgbClr val="666699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CPE Presentation 2005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C0C0C0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737373"/>
        </a:accent6>
        <a:hlink>
          <a:srgbClr val="5F5F5F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CPE Presentation 2005 4">
        <a:dk1>
          <a:srgbClr val="000000"/>
        </a:dk1>
        <a:lt1>
          <a:srgbClr val="FFFFFF"/>
        </a:lt1>
        <a:dk2>
          <a:srgbClr val="9900CC"/>
        </a:dk2>
        <a:lt2>
          <a:srgbClr val="0033CC"/>
        </a:lt2>
        <a:accent1>
          <a:srgbClr val="FFCC66"/>
        </a:accent1>
        <a:accent2>
          <a:srgbClr val="33CC33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2DB92D"/>
        </a:accent6>
        <a:hlink>
          <a:srgbClr val="9900CC"/>
        </a:hlink>
        <a:folHlink>
          <a:srgbClr val="9900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0DB77ECDCDB14F964B63537DC66166" ma:contentTypeVersion="16" ma:contentTypeDescription="Create a new document." ma:contentTypeScope="" ma:versionID="10eaabf1345beb808351b64159c68375">
  <xsd:schema xmlns:xsd="http://www.w3.org/2001/XMLSchema" xmlns:xs="http://www.w3.org/2001/XMLSchema" xmlns:p="http://schemas.microsoft.com/office/2006/metadata/properties" xmlns:ns3="fdf0ceaf-de00-4276-a7f0-0b292cedf7bb" xmlns:ns4="0ad01d69-7d30-4828-90a0-19390fb9960f" targetNamespace="http://schemas.microsoft.com/office/2006/metadata/properties" ma:root="true" ma:fieldsID="94727bf0ea3738cb5820245133848872" ns3:_="" ns4:_="">
    <xsd:import namespace="fdf0ceaf-de00-4276-a7f0-0b292cedf7bb"/>
    <xsd:import namespace="0ad01d69-7d30-4828-90a0-19390fb9960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LengthInSecond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f0ceaf-de00-4276-a7f0-0b292cedf7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3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d01d69-7d30-4828-90a0-19390fb9960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df0ceaf-de00-4276-a7f0-0b292cedf7bb" xsi:nil="true"/>
  </documentManagement>
</p:properties>
</file>

<file path=customXml/itemProps1.xml><?xml version="1.0" encoding="utf-8"?>
<ds:datastoreItem xmlns:ds="http://schemas.openxmlformats.org/officeDocument/2006/customXml" ds:itemID="{AF5641AA-700B-4537-B55A-391F39A976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A0AC7C1-D653-496F-B113-62D595036E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df0ceaf-de00-4276-a7f0-0b292cedf7bb"/>
    <ds:schemaRef ds:uri="0ad01d69-7d30-4828-90a0-19390fb996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6ABE76-5140-4311-876C-6EC8F19ABAE4}">
  <ds:schemaRefs>
    <ds:schemaRef ds:uri="0ad01d69-7d30-4828-90a0-19390fb9960f"/>
    <ds:schemaRef ds:uri="http://purl.org/dc/terms/"/>
    <ds:schemaRef ds:uri="fdf0ceaf-de00-4276-a7f0-0b292cedf7bb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2313</TotalTime>
  <Words>271</Words>
  <Application>Microsoft Office PowerPoint</Application>
  <PresentationFormat>Widescreen</PresentationFormat>
  <Paragraphs>49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 Unicode MS</vt:lpstr>
      <vt:lpstr>Arial</vt:lpstr>
      <vt:lpstr>Calibri</vt:lpstr>
      <vt:lpstr>Times New Roman</vt:lpstr>
      <vt:lpstr>Wingdings</vt:lpstr>
      <vt:lpstr>TCPE Presentation 2005</vt:lpstr>
      <vt:lpstr>Tennessee Tech ECE 1000 Final Project Robot Arm</vt:lpstr>
      <vt:lpstr>Look at the Microcontroller</vt:lpstr>
      <vt:lpstr>Look at the servos</vt:lpstr>
      <vt:lpstr>3D-prints </vt:lpstr>
      <vt:lpstr>Initial assembly</vt:lpstr>
      <vt:lpstr>Coding in Python</vt:lpstr>
      <vt:lpstr>Coding Example</vt:lpstr>
      <vt:lpstr>Final Assembly</vt:lpstr>
      <vt:lpstr>Final Assembly (pictures)</vt:lpstr>
      <vt:lpstr>Demonstration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Dean’s Priorities for SRA</dc:title>
  <dc:creator>Vahid Motevalli</dc:creator>
  <cp:lastModifiedBy>Wilson, Cole (clwilson47)</cp:lastModifiedBy>
  <cp:revision>705</cp:revision>
  <cp:lastPrinted>2015-06-18T19:31:30Z</cp:lastPrinted>
  <dcterms:created xsi:type="dcterms:W3CDTF">2013-11-11T19:46:37Z</dcterms:created>
  <dcterms:modified xsi:type="dcterms:W3CDTF">2024-04-23T22:39:22Z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0x010100840DB77ECDCDB14F964B63537DC66166</vt:lpwstr>
  </property>
</Properties>
</file>

<file path=docProps/thumbnail.jpeg>
</file>